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4432-EB88-482F-B2AE-F7C979480DD5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3D0B-9239-43FE-9A4B-7B22845312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4432-EB88-482F-B2AE-F7C979480DD5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3D0B-9239-43FE-9A4B-7B2284531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4432-EB88-482F-B2AE-F7C979480DD5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3D0B-9239-43FE-9A4B-7B2284531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4432-EB88-482F-B2AE-F7C979480DD5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3D0B-9239-43FE-9A4B-7B2284531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4432-EB88-482F-B2AE-F7C979480DD5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7433D0B-9239-43FE-9A4B-7B22845312B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4432-EB88-482F-B2AE-F7C979480DD5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3D0B-9239-43FE-9A4B-7B2284531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4432-EB88-482F-B2AE-F7C979480DD5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3D0B-9239-43FE-9A4B-7B2284531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4432-EB88-482F-B2AE-F7C979480DD5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3D0B-9239-43FE-9A4B-7B2284531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4432-EB88-482F-B2AE-F7C979480DD5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3D0B-9239-43FE-9A4B-7B2284531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4432-EB88-482F-B2AE-F7C979480DD5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3D0B-9239-43FE-9A4B-7B2284531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4432-EB88-482F-B2AE-F7C979480DD5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3D0B-9239-43FE-9A4B-7B22845312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8A4432-EB88-482F-B2AE-F7C979480DD5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433D0B-9239-43FE-9A4B-7B22845312B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Blackletter686 BT" pitchFamily="66" charset="0"/>
              </a:rPr>
              <a:t>Who am I?</a:t>
            </a:r>
            <a:endParaRPr lang="en-US" sz="8000" dirty="0">
              <a:latin typeface="Blackletter686 B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lackletter686 BT" pitchFamily="66" charset="0"/>
              </a:rPr>
              <a:t>By: Katelyn Morrey</a:t>
            </a:r>
            <a:endParaRPr lang="en-US" dirty="0">
              <a:solidFill>
                <a:srgbClr val="FFFF00"/>
              </a:solidFill>
              <a:latin typeface="Blackletter686 BT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>
                <a:latin typeface="Blackletter686 BT" pitchFamily="66" charset="0"/>
              </a:rPr>
              <a:t>Where have I lived?</a:t>
            </a:r>
            <a:endParaRPr lang="en-US" sz="7200" dirty="0">
              <a:latin typeface="Blackletter686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lackletter686 BT" pitchFamily="66" charset="0"/>
              </a:rPr>
              <a:t>West Valley</a:t>
            </a:r>
          </a:p>
          <a:p>
            <a:r>
              <a:rPr lang="en-US" sz="4000" dirty="0" smtClean="0">
                <a:latin typeface="Blackletter686 BT" pitchFamily="66" charset="0"/>
              </a:rPr>
              <a:t>Magna</a:t>
            </a:r>
          </a:p>
          <a:p>
            <a:r>
              <a:rPr lang="en-US" sz="4000" dirty="0" smtClean="0">
                <a:latin typeface="Blackletter686 BT" pitchFamily="66" charset="0"/>
              </a:rPr>
              <a:t>Clarkston Washington</a:t>
            </a:r>
            <a:endParaRPr lang="en-US" sz="4000" dirty="0">
              <a:latin typeface="Blackletter686 BT" pitchFamily="66" charset="0"/>
            </a:endParaRPr>
          </a:p>
        </p:txBody>
      </p:sp>
      <p:pic>
        <p:nvPicPr>
          <p:cNvPr id="4" name="Picture 3" descr="West Vall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4118330"/>
            <a:ext cx="3657600" cy="2739670"/>
          </a:xfrm>
          <a:prstGeom prst="rect">
            <a:avLst/>
          </a:prstGeom>
        </p:spPr>
      </p:pic>
      <p:pic>
        <p:nvPicPr>
          <p:cNvPr id="5" name="Picture 4" descr="Magna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64319" y="1371600"/>
            <a:ext cx="3301762" cy="2476322"/>
          </a:xfrm>
          <a:prstGeom prst="rect">
            <a:avLst/>
          </a:prstGeom>
        </p:spPr>
      </p:pic>
      <p:pic>
        <p:nvPicPr>
          <p:cNvPr id="6" name="Picture 5" descr="Clarkston, Washington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286249"/>
            <a:ext cx="3429000" cy="2571751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Blackletter686 BT" pitchFamily="66" charset="0"/>
              </a:rPr>
              <a:t>What school did I go to?</a:t>
            </a:r>
            <a:endParaRPr lang="en-US" sz="6000" dirty="0">
              <a:latin typeface="Blackletter686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1-2 and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I went to West Valley Elementary</a:t>
            </a:r>
          </a:p>
          <a:p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grade I went to Magna Elementary</a:t>
            </a:r>
          </a:p>
          <a:p>
            <a:r>
              <a:rPr lang="en-US" sz="2400" dirty="0" smtClean="0"/>
              <a:t>5-6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I went to Highland Elementary</a:t>
            </a:r>
          </a:p>
          <a:p>
            <a:r>
              <a:rPr lang="en-US" sz="2400" dirty="0" smtClean="0"/>
              <a:t>7-8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I went to Brockbank Jr. High</a:t>
            </a:r>
          </a:p>
          <a:p>
            <a:endParaRPr lang="en-US" sz="2400" dirty="0" smtClean="0"/>
          </a:p>
          <a:p>
            <a:endParaRPr lang="en-US" sz="2800" dirty="0"/>
          </a:p>
        </p:txBody>
      </p:sp>
      <p:pic>
        <p:nvPicPr>
          <p:cNvPr id="4" name="Picture 3" descr="Dolph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88399"/>
            <a:ext cx="2209800" cy="1769601"/>
          </a:xfrm>
          <a:prstGeom prst="rect">
            <a:avLst/>
          </a:prstGeom>
        </p:spPr>
      </p:pic>
      <p:pic>
        <p:nvPicPr>
          <p:cNvPr id="5" name="Picture 4" descr="Bulldog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62200" y="4495800"/>
            <a:ext cx="1693653" cy="2362200"/>
          </a:xfrm>
          <a:prstGeom prst="rect">
            <a:avLst/>
          </a:prstGeom>
        </p:spPr>
      </p:pic>
      <p:pic>
        <p:nvPicPr>
          <p:cNvPr id="6" name="Picture 5" descr="Highland Huskies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67200" y="4495800"/>
            <a:ext cx="2246406" cy="2362200"/>
          </a:xfrm>
          <a:prstGeom prst="rect">
            <a:avLst/>
          </a:prstGeom>
        </p:spPr>
      </p:pic>
      <p:pic>
        <p:nvPicPr>
          <p:cNvPr id="7" name="Picture 6" descr="Brav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4677289"/>
            <a:ext cx="2514600" cy="218071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Blackletter686 BT" pitchFamily="66" charset="0"/>
              </a:rPr>
              <a:t>My Favorite Music</a:t>
            </a:r>
            <a:endParaRPr lang="en-US" sz="6600" dirty="0">
              <a:latin typeface="Blackletter686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Pretty much any type of </a:t>
            </a:r>
            <a:r>
              <a:rPr lang="en-US" dirty="0" smtClean="0"/>
              <a:t>music</a:t>
            </a:r>
            <a:endParaRPr lang="en-US" dirty="0" smtClean="0"/>
          </a:p>
        </p:txBody>
      </p:sp>
      <p:pic>
        <p:nvPicPr>
          <p:cNvPr id="4" name="Picture 3" descr="1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4677572"/>
            <a:ext cx="3276600" cy="2180428"/>
          </a:xfrm>
          <a:prstGeom prst="rect">
            <a:avLst/>
          </a:prstGeom>
        </p:spPr>
      </p:pic>
      <p:pic>
        <p:nvPicPr>
          <p:cNvPr id="5" name="Picture 4" descr="Owl C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4697436"/>
            <a:ext cx="2895600" cy="2160563"/>
          </a:xfrm>
          <a:prstGeom prst="rect">
            <a:avLst/>
          </a:prstGeom>
        </p:spPr>
      </p:pic>
      <p:pic>
        <p:nvPicPr>
          <p:cNvPr id="6" name="Picture 5" descr="Nicki Mina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43775" y="4324350"/>
            <a:ext cx="1800225" cy="253365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Blackletter686 BT" pitchFamily="66" charset="0"/>
              </a:rPr>
              <a:t>My favorite foods are</a:t>
            </a:r>
            <a:endParaRPr lang="en-US" sz="6000" dirty="0">
              <a:latin typeface="Blackletter686 B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I’m not a very picky person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34239"/>
            <a:ext cx="4800600" cy="32237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714" y="3071132"/>
            <a:ext cx="4343400" cy="38004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hobbies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Playing COD and Modern War Fare</a:t>
            </a:r>
          </a:p>
          <a:p>
            <a:r>
              <a:rPr lang="en-US" dirty="0" smtClean="0"/>
              <a:t>Drawing</a:t>
            </a:r>
            <a:endParaRPr lang="en-US" dirty="0"/>
          </a:p>
        </p:txBody>
      </p:sp>
      <p:pic>
        <p:nvPicPr>
          <p:cNvPr id="4" name="Picture 3" descr="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0"/>
            <a:ext cx="1990045" cy="1981200"/>
          </a:xfrm>
          <a:prstGeom prst="rect">
            <a:avLst/>
          </a:prstGeom>
        </p:spPr>
      </p:pic>
      <p:pic>
        <p:nvPicPr>
          <p:cNvPr id="5" name="Picture 4" descr="ar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0450" y="0"/>
            <a:ext cx="1733550" cy="1981200"/>
          </a:xfrm>
          <a:prstGeom prst="rect">
            <a:avLst/>
          </a:prstGeom>
        </p:spPr>
      </p:pic>
      <p:pic>
        <p:nvPicPr>
          <p:cNvPr id="6" name="Picture 5" descr="CO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3048000"/>
            <a:ext cx="2685363" cy="3810000"/>
          </a:xfrm>
          <a:prstGeom prst="rect">
            <a:avLst/>
          </a:prstGeom>
        </p:spPr>
      </p:pic>
      <p:pic>
        <p:nvPicPr>
          <p:cNvPr id="7" name="Picture 6" descr="M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90520" y="3962399"/>
            <a:ext cx="5153480" cy="289560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goals for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good </a:t>
            </a:r>
            <a:r>
              <a:rPr lang="en-US" dirty="0" smtClean="0"/>
              <a:t>grades</a:t>
            </a:r>
            <a:endParaRPr lang="en-US" dirty="0" smtClean="0"/>
          </a:p>
        </p:txBody>
      </p:sp>
      <p:pic>
        <p:nvPicPr>
          <p:cNvPr id="4" name="Picture 3" descr="A+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7257" y="3140764"/>
            <a:ext cx="2514600" cy="3717236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he E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63291" cy="685800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</TotalTime>
  <Words>94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Who am I?</vt:lpstr>
      <vt:lpstr>Where have I lived?</vt:lpstr>
      <vt:lpstr>What school did I go to?</vt:lpstr>
      <vt:lpstr>My Favorite Music</vt:lpstr>
      <vt:lpstr>My favorite foods are</vt:lpstr>
      <vt:lpstr>My hobbies</vt:lpstr>
      <vt:lpstr>My goals for school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</dc:title>
  <dc:creator>user</dc:creator>
  <cp:lastModifiedBy>Katelyn R. Morrey</cp:lastModifiedBy>
  <cp:revision>13</cp:revision>
  <dcterms:created xsi:type="dcterms:W3CDTF">2012-09-11T02:20:56Z</dcterms:created>
  <dcterms:modified xsi:type="dcterms:W3CDTF">2016-03-31T18:19:36Z</dcterms:modified>
</cp:coreProperties>
</file>