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8A9B164-30BB-4F20-8249-063C8248D005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7078-69D2-4718-A99B-2F5C66B9B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B164-30BB-4F20-8249-063C8248D005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7078-69D2-4718-A99B-2F5C66B9B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B164-30BB-4F20-8249-063C8248D005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7078-69D2-4718-A99B-2F5C66B9B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B164-30BB-4F20-8249-063C8248D005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7078-69D2-4718-A99B-2F5C66B9B75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B164-30BB-4F20-8249-063C8248D005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7078-69D2-4718-A99B-2F5C66B9B7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B164-30BB-4F20-8249-063C8248D005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7078-69D2-4718-A99B-2F5C66B9B75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B164-30BB-4F20-8249-063C8248D005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7078-69D2-4718-A99B-2F5C66B9B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B164-30BB-4F20-8249-063C8248D005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7078-69D2-4718-A99B-2F5C66B9B75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B164-30BB-4F20-8249-063C8248D005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7078-69D2-4718-A99B-2F5C66B9B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B164-30BB-4F20-8249-063C8248D005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7078-69D2-4718-A99B-2F5C66B9B7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B164-30BB-4F20-8249-063C8248D005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97078-69D2-4718-A99B-2F5C66B9B7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8A9B164-30BB-4F20-8249-063C8248D005}" type="datetimeFigureOut">
              <a:rPr lang="en-US" smtClean="0"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5597078-69D2-4718-A99B-2F5C66B9B7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foplease.com/encyclopedia/history/arab-israeli-wars-the-1967-war-the-six-day-war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Causes of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Sierra Brundage</a:t>
            </a:r>
          </a:p>
          <a:p>
            <a:r>
              <a:rPr lang="en-US" dirty="0" smtClean="0"/>
              <a:t>&amp;</a:t>
            </a:r>
          </a:p>
          <a:p>
            <a:r>
              <a:rPr lang="en-US" dirty="0" smtClean="0"/>
              <a:t>Katelyn Morrey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What were the causes of war?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started fighting ever since </a:t>
            </a:r>
            <a:r>
              <a:rPr lang="en-US" dirty="0" smtClean="0"/>
              <a:t>Israel started and the thought of God.</a:t>
            </a:r>
          </a:p>
          <a:p>
            <a:r>
              <a:rPr lang="en-US" dirty="0" smtClean="0"/>
              <a:t>When Israel took over Palestinian lands.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63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six day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1967 the six day war Israel captured areas that were inhabited by the Palestinian Arabs</a:t>
            </a:r>
          </a:p>
          <a:p>
            <a:r>
              <a:rPr lang="en-US" dirty="0" smtClean="0"/>
              <a:t>Since then Jews and Arabs have been fighting for these areas</a:t>
            </a:r>
          </a:p>
          <a:p>
            <a:r>
              <a:rPr lang="en-US" dirty="0" smtClean="0"/>
              <a:t>The areas were Gaza, The west bank, and East Jerusalem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99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1948–49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Although Israel’s Independence is May 14, 1948, triggered the first full scale war.</a:t>
            </a:r>
          </a:p>
          <a:p>
            <a:r>
              <a:rPr lang="en-US" dirty="0" smtClean="0"/>
              <a:t>In 1948 the British left the area, David Ben-Gurion became Israel’s first leader.</a:t>
            </a:r>
          </a:p>
          <a:p>
            <a:r>
              <a:rPr lang="en-US" dirty="0" smtClean="0"/>
              <a:t>Soon after war broke out between Israel and it’s Arab neighbors.</a:t>
            </a:r>
          </a:p>
          <a:p>
            <a:r>
              <a:rPr lang="en-US" dirty="0" smtClean="0"/>
              <a:t>War ended in Israel’s victory.</a:t>
            </a:r>
          </a:p>
          <a:p>
            <a:r>
              <a:rPr lang="en-US" dirty="0" smtClean="0"/>
              <a:t>The fighting made many Palestinian Arabs flee to neighboring countries.</a:t>
            </a:r>
          </a:p>
          <a:p>
            <a:r>
              <a:rPr lang="en-US" dirty="0" smtClean="0"/>
              <a:t>Jews started arriving from Europe </a:t>
            </a:r>
            <a:r>
              <a:rPr lang="en-US" smtClean="0"/>
              <a:t>and other areas.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future of the territories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1990s Israel agreed to give parts of the territories to the Palestinians.</a:t>
            </a:r>
          </a:p>
          <a:p>
            <a:r>
              <a:rPr lang="en-US" dirty="0" smtClean="0"/>
              <a:t>The Palestinian authority and leaders agreed to work towards peace.</a:t>
            </a:r>
          </a:p>
          <a:p>
            <a:r>
              <a:rPr lang="en-US" dirty="0" smtClean="0"/>
              <a:t>2005 Israelis transferred Gaza to the Palestinian authority.</a:t>
            </a:r>
          </a:p>
          <a:p>
            <a:r>
              <a:rPr lang="en-US" dirty="0" smtClean="0"/>
              <a:t>The future of peace is unknown.</a:t>
            </a:r>
          </a:p>
          <a:p>
            <a:r>
              <a:rPr lang="en-US" dirty="0" smtClean="0"/>
              <a:t>Some Palestinian groups still commit acts of terrorism.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the U.S. trying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Because the U.S. promised to help the Arabs if they needed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Jews of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trace there origins to about 1,000 B.C</a:t>
            </a:r>
          </a:p>
          <a:p>
            <a:r>
              <a:rPr lang="en-US" dirty="0" smtClean="0"/>
              <a:t>Ancient Jews created a kingdom in Israel</a:t>
            </a:r>
            <a:endParaRPr lang="en-US" dirty="0"/>
          </a:p>
          <a:p>
            <a:r>
              <a:rPr lang="en-US" dirty="0" smtClean="0"/>
              <a:t>The kingdoms capital is </a:t>
            </a:r>
            <a:r>
              <a:rPr lang="en-US" smtClean="0"/>
              <a:t>Jeruselum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www.infoplease.com/encyclopedia/history/arab-israeli-wars-the-1967-war-the-six-day-war.html</a:t>
            </a:r>
            <a:endParaRPr lang="en-US" dirty="0" smtClean="0"/>
          </a:p>
          <a:p>
            <a:r>
              <a:rPr lang="en-US" dirty="0" smtClean="0"/>
              <a:t>World Geography books</a:t>
            </a:r>
          </a:p>
        </p:txBody>
      </p:sp>
    </p:spTree>
    <p:extLst>
      <p:ext uri="{BB962C8B-B14F-4D97-AF65-F5344CB8AC3E}">
        <p14:creationId xmlns:p14="http://schemas.microsoft.com/office/powerpoint/2010/main" val="7956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72</TotalTime>
  <Words>261</Words>
  <Application>Microsoft Office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Causes of War</vt:lpstr>
      <vt:lpstr> What were the causes of war?</vt:lpstr>
      <vt:lpstr>The six day war</vt:lpstr>
      <vt:lpstr>The 1948–49 War</vt:lpstr>
      <vt:lpstr>The future of the territories</vt:lpstr>
      <vt:lpstr>Why is the U.S. trying to help?</vt:lpstr>
      <vt:lpstr>The Jews of today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War</dc:title>
  <dc:creator>Sierra A. Brundage</dc:creator>
  <cp:lastModifiedBy>Katelyn R. Morrey</cp:lastModifiedBy>
  <cp:revision>8</cp:revision>
  <dcterms:created xsi:type="dcterms:W3CDTF">2012-12-12T16:41:09Z</dcterms:created>
  <dcterms:modified xsi:type="dcterms:W3CDTF">2012-12-18T16:03:00Z</dcterms:modified>
</cp:coreProperties>
</file>