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1" r:id="rId8"/>
    <p:sldId id="262"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4660"/>
  </p:normalViewPr>
  <p:slideViewPr>
    <p:cSldViewPr>
      <p:cViewPr varScale="1">
        <p:scale>
          <a:sx n="45" d="100"/>
          <a:sy n="45" d="100"/>
        </p:scale>
        <p:origin x="-124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3C90B8-475A-449B-BA07-A4BAC2B35E5F}"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A73B5-19CD-4702-94B9-AF39CF14C41D}" type="slidenum">
              <a:rPr lang="en-US" smtClean="0"/>
              <a:t>‹#›</a:t>
            </a:fld>
            <a:endParaRPr lang="en-US" dirty="0"/>
          </a:p>
        </p:txBody>
      </p:sp>
    </p:spTree>
    <p:extLst>
      <p:ext uri="{BB962C8B-B14F-4D97-AF65-F5344CB8AC3E}">
        <p14:creationId xmlns:p14="http://schemas.microsoft.com/office/powerpoint/2010/main" val="82290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C90B8-475A-449B-BA07-A4BAC2B35E5F}"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A73B5-19CD-4702-94B9-AF39CF14C41D}" type="slidenum">
              <a:rPr lang="en-US" smtClean="0"/>
              <a:t>‹#›</a:t>
            </a:fld>
            <a:endParaRPr lang="en-US" dirty="0"/>
          </a:p>
        </p:txBody>
      </p:sp>
    </p:spTree>
    <p:extLst>
      <p:ext uri="{BB962C8B-B14F-4D97-AF65-F5344CB8AC3E}">
        <p14:creationId xmlns:p14="http://schemas.microsoft.com/office/powerpoint/2010/main" val="158132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C90B8-475A-449B-BA07-A4BAC2B35E5F}"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A73B5-19CD-4702-94B9-AF39CF14C41D}" type="slidenum">
              <a:rPr lang="en-US" smtClean="0"/>
              <a:t>‹#›</a:t>
            </a:fld>
            <a:endParaRPr lang="en-US" dirty="0"/>
          </a:p>
        </p:txBody>
      </p:sp>
    </p:spTree>
    <p:extLst>
      <p:ext uri="{BB962C8B-B14F-4D97-AF65-F5344CB8AC3E}">
        <p14:creationId xmlns:p14="http://schemas.microsoft.com/office/powerpoint/2010/main" val="356280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C90B8-475A-449B-BA07-A4BAC2B35E5F}"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A73B5-19CD-4702-94B9-AF39CF14C41D}" type="slidenum">
              <a:rPr lang="en-US" smtClean="0"/>
              <a:t>‹#›</a:t>
            </a:fld>
            <a:endParaRPr lang="en-US" dirty="0"/>
          </a:p>
        </p:txBody>
      </p:sp>
    </p:spTree>
    <p:extLst>
      <p:ext uri="{BB962C8B-B14F-4D97-AF65-F5344CB8AC3E}">
        <p14:creationId xmlns:p14="http://schemas.microsoft.com/office/powerpoint/2010/main" val="273756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3C90B8-475A-449B-BA07-A4BAC2B35E5F}"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A73B5-19CD-4702-94B9-AF39CF14C41D}" type="slidenum">
              <a:rPr lang="en-US" smtClean="0"/>
              <a:t>‹#›</a:t>
            </a:fld>
            <a:endParaRPr lang="en-US" dirty="0"/>
          </a:p>
        </p:txBody>
      </p:sp>
    </p:spTree>
    <p:extLst>
      <p:ext uri="{BB962C8B-B14F-4D97-AF65-F5344CB8AC3E}">
        <p14:creationId xmlns:p14="http://schemas.microsoft.com/office/powerpoint/2010/main" val="195740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3C90B8-475A-449B-BA07-A4BAC2B35E5F}" type="datetimeFigureOut">
              <a:rPr lang="en-US" smtClean="0"/>
              <a:t>5/5/2014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DA73B5-19CD-4702-94B9-AF39CF14C41D}" type="slidenum">
              <a:rPr lang="en-US" smtClean="0"/>
              <a:t>‹#›</a:t>
            </a:fld>
            <a:endParaRPr lang="en-US" dirty="0"/>
          </a:p>
        </p:txBody>
      </p:sp>
    </p:spTree>
    <p:extLst>
      <p:ext uri="{BB962C8B-B14F-4D97-AF65-F5344CB8AC3E}">
        <p14:creationId xmlns:p14="http://schemas.microsoft.com/office/powerpoint/2010/main" val="148355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3C90B8-475A-449B-BA07-A4BAC2B35E5F}" type="datetimeFigureOut">
              <a:rPr lang="en-US" smtClean="0"/>
              <a:t>5/5/2014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DA73B5-19CD-4702-94B9-AF39CF14C41D}" type="slidenum">
              <a:rPr lang="en-US" smtClean="0"/>
              <a:t>‹#›</a:t>
            </a:fld>
            <a:endParaRPr lang="en-US" dirty="0"/>
          </a:p>
        </p:txBody>
      </p:sp>
    </p:spTree>
    <p:extLst>
      <p:ext uri="{BB962C8B-B14F-4D97-AF65-F5344CB8AC3E}">
        <p14:creationId xmlns:p14="http://schemas.microsoft.com/office/powerpoint/2010/main" val="209766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3C90B8-475A-449B-BA07-A4BAC2B35E5F}" type="datetimeFigureOut">
              <a:rPr lang="en-US" smtClean="0"/>
              <a:t>5/5/2014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DA73B5-19CD-4702-94B9-AF39CF14C41D}" type="slidenum">
              <a:rPr lang="en-US" smtClean="0"/>
              <a:t>‹#›</a:t>
            </a:fld>
            <a:endParaRPr lang="en-US" dirty="0"/>
          </a:p>
        </p:txBody>
      </p:sp>
    </p:spTree>
    <p:extLst>
      <p:ext uri="{BB962C8B-B14F-4D97-AF65-F5344CB8AC3E}">
        <p14:creationId xmlns:p14="http://schemas.microsoft.com/office/powerpoint/2010/main" val="35145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90B8-475A-449B-BA07-A4BAC2B35E5F}" type="datetimeFigureOut">
              <a:rPr lang="en-US" smtClean="0"/>
              <a:t>5/5/2014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DA73B5-19CD-4702-94B9-AF39CF14C41D}" type="slidenum">
              <a:rPr lang="en-US" smtClean="0"/>
              <a:t>‹#›</a:t>
            </a:fld>
            <a:endParaRPr lang="en-US" dirty="0"/>
          </a:p>
        </p:txBody>
      </p:sp>
    </p:spTree>
    <p:extLst>
      <p:ext uri="{BB962C8B-B14F-4D97-AF65-F5344CB8AC3E}">
        <p14:creationId xmlns:p14="http://schemas.microsoft.com/office/powerpoint/2010/main" val="200543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C90B8-475A-449B-BA07-A4BAC2B35E5F}" type="datetimeFigureOut">
              <a:rPr lang="en-US" smtClean="0"/>
              <a:t>5/5/2014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DA73B5-19CD-4702-94B9-AF39CF14C41D}" type="slidenum">
              <a:rPr lang="en-US" smtClean="0"/>
              <a:t>‹#›</a:t>
            </a:fld>
            <a:endParaRPr lang="en-US" dirty="0"/>
          </a:p>
        </p:txBody>
      </p:sp>
    </p:spTree>
    <p:extLst>
      <p:ext uri="{BB962C8B-B14F-4D97-AF65-F5344CB8AC3E}">
        <p14:creationId xmlns:p14="http://schemas.microsoft.com/office/powerpoint/2010/main" val="248366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C90B8-475A-449B-BA07-A4BAC2B35E5F}" type="datetimeFigureOut">
              <a:rPr lang="en-US" smtClean="0"/>
              <a:t>5/5/2014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DA73B5-19CD-4702-94B9-AF39CF14C41D}" type="slidenum">
              <a:rPr lang="en-US" smtClean="0"/>
              <a:t>‹#›</a:t>
            </a:fld>
            <a:endParaRPr lang="en-US" dirty="0"/>
          </a:p>
        </p:txBody>
      </p:sp>
    </p:spTree>
    <p:extLst>
      <p:ext uri="{BB962C8B-B14F-4D97-AF65-F5344CB8AC3E}">
        <p14:creationId xmlns:p14="http://schemas.microsoft.com/office/powerpoint/2010/main" val="111124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C90B8-475A-449B-BA07-A4BAC2B35E5F}" type="datetimeFigureOut">
              <a:rPr lang="en-US" smtClean="0"/>
              <a:t>5/5/2014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A73B5-19CD-4702-94B9-AF39CF14C41D}" type="slidenum">
              <a:rPr lang="en-US" smtClean="0"/>
              <a:t>‹#›</a:t>
            </a:fld>
            <a:endParaRPr lang="en-US" dirty="0"/>
          </a:p>
        </p:txBody>
      </p:sp>
    </p:spTree>
    <p:extLst>
      <p:ext uri="{BB962C8B-B14F-4D97-AF65-F5344CB8AC3E}">
        <p14:creationId xmlns:p14="http://schemas.microsoft.com/office/powerpoint/2010/main" val="2182446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13" y="-6350"/>
            <a:ext cx="13509626"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727" y="76200"/>
            <a:ext cx="4038600" cy="1015663"/>
          </a:xfrm>
          <a:prstGeom prst="rect">
            <a:avLst/>
          </a:prstGeom>
          <a:noFill/>
        </p:spPr>
        <p:txBody>
          <a:bodyPr wrap="square" rtlCol="0">
            <a:spAutoFit/>
          </a:bodyPr>
          <a:lstStyle/>
          <a:p>
            <a:pPr algn="ctr"/>
            <a:r>
              <a:rPr lang="en-US" sz="3200" dirty="0" smtClean="0">
                <a:solidFill>
                  <a:srgbClr val="C00000"/>
                </a:solidFill>
                <a:latin typeface="Algerian" pitchFamily="82" charset="0"/>
              </a:rPr>
              <a:t>Marie Antoinette</a:t>
            </a:r>
          </a:p>
          <a:p>
            <a:pPr algn="ctr"/>
            <a:r>
              <a:rPr lang="en-US" sz="2800" dirty="0" smtClean="0">
                <a:solidFill>
                  <a:srgbClr val="C00000"/>
                </a:solidFill>
                <a:latin typeface="Algerian" pitchFamily="82" charset="0"/>
              </a:rPr>
              <a:t>By: Katelyn Morrey</a:t>
            </a:r>
            <a:endParaRPr lang="en-US" sz="2800" dirty="0">
              <a:solidFill>
                <a:srgbClr val="C00000"/>
              </a:solidFill>
              <a:latin typeface="Algerian" pitchFamily="82" charset="0"/>
            </a:endParaRPr>
          </a:p>
        </p:txBody>
      </p:sp>
    </p:spTree>
    <p:extLst>
      <p:ext uri="{BB962C8B-B14F-4D97-AF65-F5344CB8AC3E}">
        <p14:creationId xmlns:p14="http://schemas.microsoft.com/office/powerpoint/2010/main" val="3665456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516563"/>
          </a:xfrm>
        </p:spPr>
        <p:txBody>
          <a:bodyPr>
            <a:normAutofit fontScale="92500" lnSpcReduction="10000"/>
          </a:bodyPr>
          <a:lstStyle/>
          <a:p>
            <a:pPr marL="0" indent="0">
              <a:lnSpc>
                <a:spcPct val="170000"/>
              </a:lnSpc>
              <a:buNone/>
            </a:pPr>
            <a:r>
              <a:rPr lang="en-US" dirty="0" smtClean="0">
                <a:latin typeface="Algerian" pitchFamily="82" charset="0"/>
              </a:rPr>
              <a:t>Full name: Maria Antonia Josepha Johanna.</a:t>
            </a:r>
          </a:p>
          <a:p>
            <a:pPr marL="0" indent="0">
              <a:lnSpc>
                <a:spcPct val="170000"/>
              </a:lnSpc>
              <a:buNone/>
            </a:pPr>
            <a:r>
              <a:rPr lang="en-US" dirty="0" smtClean="0">
                <a:latin typeface="Algerian" pitchFamily="82" charset="0"/>
              </a:rPr>
              <a:t>Father: Francis 1, Holy Roman Emperor.</a:t>
            </a:r>
          </a:p>
          <a:p>
            <a:pPr marL="0" indent="0">
              <a:lnSpc>
                <a:spcPct val="170000"/>
              </a:lnSpc>
              <a:buNone/>
            </a:pPr>
            <a:r>
              <a:rPr lang="en-US" dirty="0" smtClean="0">
                <a:latin typeface="Algerian" pitchFamily="82" charset="0"/>
              </a:rPr>
              <a:t>Mother: Empress Maria Theresa.</a:t>
            </a:r>
          </a:p>
          <a:p>
            <a:pPr marL="0" indent="0">
              <a:lnSpc>
                <a:spcPct val="170000"/>
              </a:lnSpc>
              <a:buNone/>
            </a:pPr>
            <a:r>
              <a:rPr lang="en-US" dirty="0" smtClean="0">
                <a:latin typeface="Algerian" pitchFamily="82" charset="0"/>
              </a:rPr>
              <a:t>Known as Marie Antoinette of  Austria, Marie Thérèse, Duchess of Anegoulême, and Madame DÉFICIT.</a:t>
            </a:r>
            <a:endParaRPr lang="en-US" dirty="0">
              <a:latin typeface="Algerian" pitchFamily="82" charset="0"/>
            </a:endParaRPr>
          </a:p>
        </p:txBody>
      </p:sp>
    </p:spTree>
    <p:extLst>
      <p:ext uri="{BB962C8B-B14F-4D97-AF65-F5344CB8AC3E}">
        <p14:creationId xmlns:p14="http://schemas.microsoft.com/office/powerpoint/2010/main" val="2352040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668963"/>
          </a:xfrm>
        </p:spPr>
        <p:txBody>
          <a:bodyPr>
            <a:normAutofit/>
          </a:bodyPr>
          <a:lstStyle/>
          <a:p>
            <a:pPr marL="0" indent="0">
              <a:lnSpc>
                <a:spcPct val="150000"/>
              </a:lnSpc>
              <a:buNone/>
            </a:pPr>
            <a:r>
              <a:rPr lang="en-US" sz="2800" dirty="0" smtClean="0">
                <a:latin typeface="Algerian" pitchFamily="82" charset="0"/>
              </a:rPr>
              <a:t>Married to Louis XVI (1770-1793)</a:t>
            </a:r>
          </a:p>
          <a:p>
            <a:pPr marL="0" indent="0">
              <a:lnSpc>
                <a:spcPct val="150000"/>
              </a:lnSpc>
              <a:buNone/>
            </a:pPr>
            <a:r>
              <a:rPr lang="en-US" sz="2800" dirty="0" smtClean="0">
                <a:latin typeface="Algerian" pitchFamily="82" charset="0"/>
              </a:rPr>
              <a:t>Born on November 2, 1755 at Hofburg Palace, Vienna, Austria.</a:t>
            </a:r>
          </a:p>
          <a:p>
            <a:pPr marL="0" indent="0">
              <a:lnSpc>
                <a:spcPct val="150000"/>
              </a:lnSpc>
              <a:buNone/>
            </a:pPr>
            <a:r>
              <a:rPr lang="en-US" sz="2800" dirty="0" smtClean="0">
                <a:latin typeface="Algerian" pitchFamily="82" charset="0"/>
              </a:rPr>
              <a:t>Died on October 16, 1793 at the age of 37 at Place de la Révolution, Paris, France. Died by the guillotine.</a:t>
            </a:r>
          </a:p>
          <a:p>
            <a:pPr marL="0" indent="0">
              <a:lnSpc>
                <a:spcPct val="150000"/>
              </a:lnSpc>
              <a:buNone/>
            </a:pPr>
            <a:r>
              <a:rPr lang="en-US" sz="2800" dirty="0" smtClean="0">
                <a:latin typeface="Algerian" pitchFamily="82" charset="0"/>
              </a:rPr>
              <a:t>Burial: January 21, 1815 at Saint Denis Basilica, France.</a:t>
            </a:r>
            <a:endParaRPr lang="en-US" sz="2800" dirty="0">
              <a:latin typeface="Algerian" pitchFamily="82" charset="0"/>
            </a:endParaRPr>
          </a:p>
        </p:txBody>
      </p:sp>
    </p:spTree>
    <p:extLst>
      <p:ext uri="{BB962C8B-B14F-4D97-AF65-F5344CB8AC3E}">
        <p14:creationId xmlns:p14="http://schemas.microsoft.com/office/powerpoint/2010/main" val="1907628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136"/>
            <a:ext cx="9144000" cy="730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932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800" dirty="0" smtClean="0">
                <a:latin typeface="Algerian" pitchFamily="82" charset="0"/>
              </a:rPr>
              <a:t>The People were first charmed by Marie Antoinette’s personality and beauty, the people came to dislike her.</a:t>
            </a:r>
          </a:p>
          <a:p>
            <a:pPr marL="0" indent="0">
              <a:buNone/>
            </a:pPr>
            <a:r>
              <a:rPr lang="en-US" sz="2800" dirty="0" smtClean="0">
                <a:latin typeface="Algerian" pitchFamily="82" charset="0"/>
              </a:rPr>
              <a:t>They accused her of having sympathies for France’s enemies particularly Austria.</a:t>
            </a:r>
          </a:p>
          <a:p>
            <a:pPr marL="0" indent="0">
              <a:buNone/>
            </a:pPr>
            <a:r>
              <a:rPr lang="en-US" sz="2800" dirty="0" smtClean="0">
                <a:latin typeface="Algerian" pitchFamily="82" charset="0"/>
              </a:rPr>
              <a:t>She was also accused of the Diamond Necklace incident damaged her reputation, although she was completely innocent in this affair.</a:t>
            </a:r>
          </a:p>
          <a:p>
            <a:pPr marL="0" indent="0">
              <a:buNone/>
            </a:pPr>
            <a:r>
              <a:rPr lang="en-US" sz="2800" dirty="0" smtClean="0">
                <a:latin typeface="Algerian" pitchFamily="82" charset="0"/>
              </a:rPr>
              <a:t>She was held Responsible for France’s financial crisis.</a:t>
            </a:r>
          </a:p>
        </p:txBody>
      </p:sp>
    </p:spTree>
    <p:extLst>
      <p:ext uri="{BB962C8B-B14F-4D97-AF65-F5344CB8AC3E}">
        <p14:creationId xmlns:p14="http://schemas.microsoft.com/office/powerpoint/2010/main" val="1700314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172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sz="2800" dirty="0" smtClean="0">
                <a:latin typeface="Algerian" pitchFamily="82" charset="0"/>
              </a:rPr>
              <a:t>Marie Antoinette had four children her first was a baby girl named Marie Thérèse who Sent her mom into a fit after 12 hours of labor named after her mother, the second was a baby boy named Louis Joseph the heir to the throne, the third was another baby boy named Louis Charles, and then another baby girl named Sophie who died a month before her first birthday. Marie Thérèse the oldest of Marie Antoinette’s children, a true orphan with her parents killed and her siblings all dead, she was left for a time alone in the Temple prison, before she was finally released at the age of 17 in December of 1795. she spent most of her life exiled from France, she was bitter and angry thanks to her past.</a:t>
            </a:r>
            <a:endParaRPr lang="en-US" sz="2800" dirty="0">
              <a:latin typeface="Algerian" pitchFamily="82" charset="0"/>
            </a:endParaRPr>
          </a:p>
        </p:txBody>
      </p:sp>
    </p:spTree>
    <p:extLst>
      <p:ext uri="{BB962C8B-B14F-4D97-AF65-F5344CB8AC3E}">
        <p14:creationId xmlns:p14="http://schemas.microsoft.com/office/powerpoint/2010/main" val="2872973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1589"/>
            <a:ext cx="9220200" cy="693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279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394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1" y="1"/>
            <a:ext cx="4749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46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310</Words>
  <Application>Microsoft Office PowerPoint</Application>
  <PresentationFormat>On-screen Show (4:3)</PresentationFormat>
  <Paragraphs>15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R. Morrey</dc:creator>
  <cp:lastModifiedBy>Katelyn R. Morrey</cp:lastModifiedBy>
  <cp:revision>10</cp:revision>
  <dcterms:created xsi:type="dcterms:W3CDTF">2014-04-29T17:10:32Z</dcterms:created>
  <dcterms:modified xsi:type="dcterms:W3CDTF">2014-05-05T16:00:48Z</dcterms:modified>
</cp:coreProperties>
</file>